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27" r:id="rId2"/>
    <p:sldId id="528" r:id="rId3"/>
    <p:sldId id="529" r:id="rId4"/>
    <p:sldId id="53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52130B3-8AFE-4014-9167-48CE0A1422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906FF3B-B618-461E-A9B2-CD56E7295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D9E40F8-16BC-4E0D-AC39-45B145864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6075107-865A-4735-BBBA-91F8EE91C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7D0DDEE-148B-4E58-ACB0-2FA864B2F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6277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FAE9E1F-C234-43EB-B743-148DC73CB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085D61DD-518D-4FB3-9A50-5C18931F73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28EA07D-9333-4726-BC24-5B07E4865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9F33FBD-BADC-44E4-9325-1C79934209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7301A27-2077-43F9-9979-1D4CD69B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0209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818FF8B7-3207-4682-AA53-51E51410C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31DEC25-558B-43CE-8FEB-6C3D851D1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04F86B-F7C9-4525-A6C1-559F05ED2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2F1545A-5F56-4B51-B1A3-829022C5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6DCE22-6141-4D27-A11E-D01635007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6571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B218654-37AA-4D5A-9B71-62B8F73F1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A1D7428-6CDA-4C46-A1BB-E6A04225B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0CA7B872-8D17-4973-A709-8EA37D374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05A5873-8DF7-4572-90D1-B4232C9FF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355D772-88B3-4506-B296-3BD764107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698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BEC6E9A-B522-4488-842A-D95F9E5B5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9720D81-C9FE-4B12-BA94-966724D2DB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5A7019D-F7F1-4ABC-B0E9-B7C407D32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3F72552-5A4E-43A0-A020-937BCEEA5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700AD65-F2B2-457E-B01C-C3F8C29B8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476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03FC584-949D-44B2-AC1B-2F2CF4A14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183AA7D-CA08-46C5-8483-73A156C3C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87A7C3B-C9AD-422B-B740-9169E90127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B37609D-A740-4A15-B87A-A2AC077BC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8B3F332-BAC0-4060-994A-6370517CA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7C30798-14D4-4308-A9D7-6F34DE04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5368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2531B9-DC4A-4F34-9A9D-34AA2AC02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D26436D-6CAA-46BD-8CF4-B81EEC8F9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6A5818C-24E1-4F76-92F2-B48A4C7133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770353-1B9E-466D-92AE-C281C8464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D67362F6-5286-4E38-88A2-B3614626350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49ACA47C-143C-49B1-A19B-89EBDC4F4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021D4C85-F898-4E88-8B33-D3912C9E3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3AB8D7A1-7E6E-43E9-9026-EFFE2D87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86720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8F1860A-80A2-4B59-8DFB-5240758764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2AAB219-FA58-4490-89D6-68CF0AFA6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D53D38FB-E38F-4D5F-9B71-7FAFC4225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B568DFCC-89EC-4409-AFE1-58DF75614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0843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20B148CF-E5E3-40A7-8E9A-D7EE8113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0299F2B-3D13-4936-AF5A-F53F07C589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AD3FC893-1DC7-463C-9B3B-A1B837C73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9347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68F8C61-B6F8-48F1-8B58-B82D6FA68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ECB4175-824A-4AB2-8929-D6529818B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9B3E23ED-32A2-48AB-8DEA-B40E6DDB6F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5689094-EE65-47B4-965C-82F5BBB9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2F9DB13-AE8F-4C8C-AA35-E6C7266D64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3772DC4-DA23-4F0D-A0E4-26A0C6C93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428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6AE9B48-0010-4B72-8F28-3D96CB8BE5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72B45E7E-0735-4F59-A057-F1CE8E130C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B1D7514-1BBD-42C6-B3E9-21F6AC0CBA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E633ED2-D0D4-41F2-A879-A0E9604A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599AAD4-89B7-40D2-8E0A-421EEADFF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E628520E-0845-492F-AE2F-5B6D05FC0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268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DA597BF6-548E-422D-A1AD-DBE58878B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CE4F8CC5-6337-464C-BF89-F9F35C5CC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8A21FD3-8A78-48AC-BD01-5AEC58B4D8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DFF85-24B0-4458-A82B-CF088D899E65}" type="datetimeFigureOut">
              <a:rPr lang="en-US" smtClean="0"/>
              <a:pPr/>
              <a:t>8/17/2020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DAA209C-6E7E-4ADA-AECF-262F78DED3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41B6EFB-924A-4224-A6C0-E6F2B9C017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01463-B61C-4AEA-B7DF-C67EE0CCE53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7252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		</a:t>
            </a:r>
            <a:r>
              <a:rPr lang="en-IN" dirty="0" smtClean="0"/>
              <a:t>    </a:t>
            </a:r>
            <a:r>
              <a:rPr lang="en-IN" sz="4000" dirty="0" smtClean="0"/>
              <a:t>Proposal </a:t>
            </a:r>
            <a:r>
              <a:rPr lang="en-IN" sz="4000" dirty="0"/>
              <a:t>No. </a:t>
            </a:r>
            <a:r>
              <a:rPr lang="en-IN" sz="4000" dirty="0" smtClean="0"/>
              <a:t>2020/.......(for IEC use)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876800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Title: </a:t>
            </a:r>
          </a:p>
          <a:p>
            <a:pPr lvl="1" algn="just"/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 of the student: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 of the Guide :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Name of Co-Guide/s :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Name of the Course :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/>
          </a:p>
          <a:p>
            <a:pPr>
              <a:buNone/>
            </a:pPr>
            <a:endParaRPr lang="en-IN" sz="2400" dirty="0"/>
          </a:p>
          <a:p>
            <a:endParaRPr lang="en-IN" sz="2400" dirty="0"/>
          </a:p>
        </p:txBody>
      </p:sp>
      <p:sp>
        <p:nvSpPr>
          <p:cNvPr id="4" name="Oval 3"/>
          <p:cNvSpPr/>
          <p:nvPr/>
        </p:nvSpPr>
        <p:spPr>
          <a:xfrm>
            <a:off x="1890932" y="487676"/>
            <a:ext cx="9906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sz="60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7786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7108" y="1305544"/>
            <a:ext cx="8719624" cy="4251196"/>
          </a:xfrm>
        </p:spPr>
        <p:txBody>
          <a:bodyPr>
            <a:normAutofit/>
          </a:bodyPr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Type of study: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Duration :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Sample size and age group: 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Aim and Objectives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/>
            <a:endParaRPr lang="en-IN" dirty="0"/>
          </a:p>
          <a:p>
            <a:pPr lvl="1"/>
            <a:endParaRPr lang="en-IN" dirty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9439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8FEAAF9-A678-43EB-A7D3-A0D12AD6F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5588"/>
            <a:ext cx="10515600" cy="54313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Methodology/Flow chart: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B25FFD4-2BA5-4A3B-BB13-0E3F9470A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5495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Issues </a:t>
            </a:r>
            <a:r>
              <a:rPr lang="en-IN" sz="3600" dirty="0" smtClean="0">
                <a:latin typeface="Times New Roman" pitchFamily="18" charset="0"/>
                <a:cs typeface="Times New Roman" pitchFamily="18" charset="0"/>
              </a:rPr>
              <a:t>(for IEC use only)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447801"/>
            <a:ext cx="8229600" cy="4678363"/>
          </a:xfrm>
        </p:spPr>
        <p:txBody>
          <a:bodyPr>
            <a:normAutofit fontScale="92500" lnSpcReduction="10000"/>
          </a:bodyPr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Methodology:.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Patient information sheet: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English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Hindi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Consent form: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English -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Hindi – 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Assent form –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English</a:t>
            </a:r>
          </a:p>
          <a:p>
            <a:pPr lvl="1"/>
            <a:r>
              <a:rPr lang="en-IN" dirty="0">
                <a:latin typeface="Times New Roman" pitchFamily="18" charset="0"/>
                <a:cs typeface="Times New Roman" pitchFamily="18" charset="0"/>
              </a:rPr>
              <a:t>Hindi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Case record form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CTRI Registration :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38622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78</Words>
  <Application>Microsoft Office PowerPoint</Application>
  <PresentationFormat>Custom</PresentationFormat>
  <Paragraphs>34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      Proposal No. 2020/.......(for IEC use) </vt:lpstr>
      <vt:lpstr>Slide 2</vt:lpstr>
      <vt:lpstr>Slide 3</vt:lpstr>
      <vt:lpstr>Issues (for IEC use only)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for reviewing proposals </dc:title>
  <dc:creator>Tushar Jagzape</dc:creator>
  <cp:lastModifiedBy>Academic</cp:lastModifiedBy>
  <cp:revision>9</cp:revision>
  <dcterms:created xsi:type="dcterms:W3CDTF">2018-10-16T10:48:48Z</dcterms:created>
  <dcterms:modified xsi:type="dcterms:W3CDTF">2020-08-17T11:03:17Z</dcterms:modified>
</cp:coreProperties>
</file>